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691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DA82-9151-413F-9F5B-94B6B4BB6CD6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8F33-9569-43BB-A1A7-7BF8166872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3501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DA82-9151-413F-9F5B-94B6B4BB6CD6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8F33-9569-43BB-A1A7-7BF8166872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5306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DA82-9151-413F-9F5B-94B6B4BB6CD6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8F33-9569-43BB-A1A7-7BF8166872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8634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DA82-9151-413F-9F5B-94B6B4BB6CD6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8F33-9569-43BB-A1A7-7BF8166872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338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DA82-9151-413F-9F5B-94B6B4BB6CD6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8F33-9569-43BB-A1A7-7BF8166872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4077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DA82-9151-413F-9F5B-94B6B4BB6CD6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8F33-9569-43BB-A1A7-7BF8166872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6229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DA82-9151-413F-9F5B-94B6B4BB6CD6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8F33-9569-43BB-A1A7-7BF8166872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895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DA82-9151-413F-9F5B-94B6B4BB6CD6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8F33-9569-43BB-A1A7-7BF8166872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942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DA82-9151-413F-9F5B-94B6B4BB6CD6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8F33-9569-43BB-A1A7-7BF8166872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5122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DA82-9151-413F-9F5B-94B6B4BB6CD6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8F33-9569-43BB-A1A7-7BF8166872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7702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DA82-9151-413F-9F5B-94B6B4BB6CD6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8F33-9569-43BB-A1A7-7BF8166872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2386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9DA82-9151-413F-9F5B-94B6B4BB6CD6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F8F33-9569-43BB-A1A7-7BF8166872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09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Lprialukhina@yandex.ru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559" y="365125"/>
            <a:ext cx="11244618" cy="890469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 факультета клинической психологии, социальной работы и адаптивной физической культуры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ttps://pp.userapi.com/c636519/v636519337/1c27/A3Bcr_JBtn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1141" y="1255594"/>
            <a:ext cx="559816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2291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025" y="1224933"/>
            <a:ext cx="5882184" cy="437064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Председатель актива факультета: </a:t>
            </a:r>
            <a:br>
              <a:rPr lang="ru-RU" dirty="0" smtClean="0"/>
            </a:br>
            <a:r>
              <a:rPr lang="ru-RU" dirty="0" err="1" smtClean="0"/>
              <a:t>Прялухина</a:t>
            </a:r>
            <a:r>
              <a:rPr lang="ru-RU" dirty="0" smtClean="0"/>
              <a:t> Елизавета</a:t>
            </a:r>
            <a:br>
              <a:rPr lang="ru-RU" dirty="0" smtClean="0"/>
            </a:br>
            <a:r>
              <a:rPr lang="ru-RU" dirty="0" smtClean="0"/>
              <a:t>Сергеевна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 курс</a:t>
            </a:r>
            <a:r>
              <a:rPr lang="ru-RU" dirty="0" smtClean="0"/>
              <a:t>, отделение </a:t>
            </a:r>
            <a:r>
              <a:rPr lang="ru-RU" dirty="0" smtClean="0"/>
              <a:t>социальной работы</a:t>
            </a:r>
            <a:br>
              <a:rPr lang="ru-RU" dirty="0" smtClean="0"/>
            </a:br>
            <a:r>
              <a:rPr lang="ru-RU" dirty="0" err="1" smtClean="0"/>
              <a:t>эл.почта</a:t>
            </a:r>
            <a:r>
              <a:rPr lang="ru-RU" dirty="0" smtClean="0"/>
              <a:t>: </a:t>
            </a:r>
            <a:r>
              <a:rPr lang="en-US" dirty="0" smtClean="0">
                <a:hlinkClick r:id="rId2"/>
              </a:rPr>
              <a:t>Lprialukhina@yandex.ru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тел. 8-953-938-52-36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https://pp.userapi.com/c841137/v841137389/7dab4/5Z0Wg5x9iTs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67666" y="329228"/>
            <a:ext cx="4108038" cy="616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0328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Цели и </a:t>
            </a:r>
            <a:r>
              <a:rPr lang="ru-RU" b="1" dirty="0" smtClean="0"/>
              <a:t>задачи актива: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Содействие в формировании профессиональных и общекультурных компетенций выпускников факультета;</a:t>
            </a:r>
          </a:p>
          <a:p>
            <a:r>
              <a:rPr lang="ru-RU" dirty="0" smtClean="0"/>
              <a:t>Формирование духовно-нравственной, </a:t>
            </a:r>
            <a:r>
              <a:rPr lang="ru-RU" dirty="0" err="1" smtClean="0"/>
              <a:t>этико-деонтологической</a:t>
            </a:r>
            <a:r>
              <a:rPr lang="ru-RU" dirty="0" smtClean="0"/>
              <a:t> культуры, гуманистической и гражданской позиции у студентов факультета;</a:t>
            </a:r>
          </a:p>
          <a:p>
            <a:r>
              <a:rPr lang="ru-RU" dirty="0" smtClean="0"/>
              <a:t>Укрепление положительного имиджа факультета и университета посредством эффективной деятельности Актива факультета;</a:t>
            </a:r>
          </a:p>
          <a:p>
            <a:r>
              <a:rPr lang="ru-RU" dirty="0" smtClean="0"/>
              <a:t>Представление интересов студентов перед органами управления факультета и университета;</a:t>
            </a:r>
          </a:p>
          <a:p>
            <a:r>
              <a:rPr lang="ru-RU" dirty="0" smtClean="0"/>
              <a:t>Формирования активной социальной позиции студентов, вовлечение их в общественную жизнь факультета и </a:t>
            </a:r>
            <a:r>
              <a:rPr lang="ru-RU" dirty="0" smtClean="0"/>
              <a:t>университета</a:t>
            </a:r>
            <a:endParaRPr lang="ru-RU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Основные мероприятия: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«День здоровья»</a:t>
            </a:r>
          </a:p>
          <a:p>
            <a:r>
              <a:rPr lang="ru-RU" dirty="0" smtClean="0"/>
              <a:t>Декада пожилых людей</a:t>
            </a:r>
          </a:p>
          <a:p>
            <a:r>
              <a:rPr lang="ru-RU" dirty="0" smtClean="0"/>
              <a:t>День факультета</a:t>
            </a:r>
          </a:p>
          <a:p>
            <a:r>
              <a:rPr lang="ru-RU" dirty="0" smtClean="0"/>
              <a:t>Новогодний праздник</a:t>
            </a:r>
          </a:p>
          <a:p>
            <a:r>
              <a:rPr lang="ru-RU" dirty="0" err="1" smtClean="0"/>
              <a:t>Профориентационные</a:t>
            </a:r>
            <a:r>
              <a:rPr lang="ru-RU" dirty="0" smtClean="0"/>
              <a:t> мероприятия с учащимися 9-11 классов, педагогами и  </a:t>
            </a:r>
            <a:r>
              <a:rPr lang="ru-RU" dirty="0" smtClean="0"/>
              <a:t>родителями</a:t>
            </a:r>
            <a:endParaRPr lang="ru-RU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0752" y="228837"/>
            <a:ext cx="10453048" cy="4399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актива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pp.userapi.com/c841426/v841426389/7c220/7p_MTzFzJC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467" y="1387124"/>
            <a:ext cx="6292467" cy="419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p.userapi.com/c834203/v834203389/e9b55/CuAlmFoLKR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1" y="1010237"/>
            <a:ext cx="5292089" cy="529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1827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pp.userapi.com/c840239/v840239389/83dde/b9fxVye5cA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03" y="2083909"/>
            <a:ext cx="6156188" cy="461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5.userapi.com/c840637/v840637389/68ad5/C3MRSHFI-w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9924" y="87050"/>
            <a:ext cx="5740573" cy="430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0776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pp.userapi.com/c837137/v837137440/2dfed/4i5JodqhYF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5959" y="2181379"/>
            <a:ext cx="5953442" cy="446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pp.userapi.com/c837137/v837137440/2df89/AOBHg7-sBr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685" y="109182"/>
            <a:ext cx="5804846" cy="435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754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pp.userapi.com/c837236/v837236019/2bd71/OBeXO97oyF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280" y="254888"/>
            <a:ext cx="5453655" cy="409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pp.userapi.com/c638418/v638418337/4e482/JGjByVqhr3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9063" y="1825625"/>
            <a:ext cx="6454657" cy="484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3737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ttps://pp.userapi.com/c840024/v840024389/88e18/GZiIZY8_6O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702" y="2015071"/>
            <a:ext cx="5549189" cy="416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pp.userapi.com/c830409/v830409389/ad9e3/pF-Z2-1E1E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8466" y="776915"/>
            <a:ext cx="6353534" cy="351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3912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95</Words>
  <Application>Microsoft Office PowerPoint</Application>
  <PresentationFormat>Произвольный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Актив факультета клинической психологии, социальной работы и адаптивной физической культуры</vt:lpstr>
      <vt:lpstr>Председатель актива факультета:  Прялухина Елизавета Сергеевна 3 курс, отделение социальной работы эл.почта: Lprialukhina@yandex.ru тел. 8-953-938-52-36 </vt:lpstr>
      <vt:lpstr>Цели и задачи актива:</vt:lpstr>
      <vt:lpstr>Основные мероприятия:</vt:lpstr>
      <vt:lpstr>Слайд 5</vt:lpstr>
      <vt:lpstr>Слайд 6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Актив факультета клинической психологии, социальной работы и адаптивной физической культуры</dc:title>
  <dc:creator>User</dc:creator>
  <cp:lastModifiedBy>Елена</cp:lastModifiedBy>
  <cp:revision>7</cp:revision>
  <dcterms:created xsi:type="dcterms:W3CDTF">2018-03-04T11:24:28Z</dcterms:created>
  <dcterms:modified xsi:type="dcterms:W3CDTF">2020-09-04T19:20:25Z</dcterms:modified>
</cp:coreProperties>
</file>